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4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3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6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0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45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12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5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9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3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84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C87D6-ED9E-4608-B014-420FA1EF4FF6}" type="datetimeFigureOut">
              <a:rPr lang="en-GB" smtClean="0"/>
              <a:t>05/11/2017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8EBD1-9A10-4295-A84C-09A1DDF2C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33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video" Target="../media/media2.mp4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rohingya refugee crisis 2017">
            <a:extLst>
              <a:ext uri="{FF2B5EF4-FFF2-40B4-BE49-F238E27FC236}">
                <a16:creationId xmlns:a16="http://schemas.microsoft.com/office/drawing/2014/main" id="{69C4D22C-5835-41D7-98BE-5658EDBFE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9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E59FA3-80DE-44EF-B7B7-8DB27E2F5EDF}"/>
              </a:ext>
            </a:extLst>
          </p:cNvPr>
          <p:cNvSpPr/>
          <p:nvPr/>
        </p:nvSpPr>
        <p:spPr>
          <a:xfrm>
            <a:off x="-862004" y="2854077"/>
            <a:ext cx="4589942" cy="4318839"/>
          </a:xfrm>
          <a:prstGeom prst="ellipse">
            <a:avLst/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250AA2-1DB3-47A2-9AA5-CC1A178B11BA}"/>
              </a:ext>
            </a:extLst>
          </p:cNvPr>
          <p:cNvSpPr txBox="1"/>
          <p:nvPr/>
        </p:nvSpPr>
        <p:spPr>
          <a:xfrm>
            <a:off x="-587887" y="3773285"/>
            <a:ext cx="44682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Pray for the Rohingya Refugees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 Lord Hear My Prayer - Taize">
            <a:hlinkClick r:id="" action="ppaction://media"/>
            <a:extLst>
              <a:ext uri="{FF2B5EF4-FFF2-40B4-BE49-F238E27FC236}">
                <a16:creationId xmlns:a16="http://schemas.microsoft.com/office/drawing/2014/main" id="{5E9157C0-572D-4746-A180-6976C59D2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5625249"/>
            <a:ext cx="609600" cy="609600"/>
          </a:xfrm>
          <a:prstGeom prst="rect">
            <a:avLst/>
          </a:prstGeom>
        </p:spPr>
      </p:pic>
      <p:pic>
        <p:nvPicPr>
          <p:cNvPr id="10" name="The Rohingya Crisis in 90 Seconds">
            <a:hlinkClick r:id="" action="ppaction://media"/>
            <a:extLst>
              <a:ext uri="{FF2B5EF4-FFF2-40B4-BE49-F238E27FC236}">
                <a16:creationId xmlns:a16="http://schemas.microsoft.com/office/drawing/2014/main" id="{161D9BEB-330C-4D1E-94B6-E1EA50CADC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fade out="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15825" y="2222695"/>
            <a:ext cx="4289083" cy="2412609"/>
          </a:xfrm>
          <a:prstGeom prst="rect">
            <a:avLst/>
          </a:prstGeom>
        </p:spPr>
      </p:pic>
      <p:pic>
        <p:nvPicPr>
          <p:cNvPr id="3082" name="Picture 10" descr="Image result for rohingya refugee crisis 2017">
            <a:extLst>
              <a:ext uri="{FF2B5EF4-FFF2-40B4-BE49-F238E27FC236}">
                <a16:creationId xmlns:a16="http://schemas.microsoft.com/office/drawing/2014/main" id="{AA43A2E7-FFE9-48DE-AA88-BCD1CCE2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0"/>
            <a:ext cx="12160814" cy="6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result for rohingya refugee crisis 2017">
            <a:extLst>
              <a:ext uri="{FF2B5EF4-FFF2-40B4-BE49-F238E27FC236}">
                <a16:creationId xmlns:a16="http://schemas.microsoft.com/office/drawing/2014/main" id="{BCFD55E6-AEDE-46AA-BD54-5B8CA7C48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" y="-2"/>
            <a:ext cx="12160814" cy="684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BBF39D-32CE-4400-93BD-1B7B8205D2D4}"/>
              </a:ext>
            </a:extLst>
          </p:cNvPr>
          <p:cNvSpPr txBox="1"/>
          <p:nvPr/>
        </p:nvSpPr>
        <p:spPr>
          <a:xfrm>
            <a:off x="45918" y="4768384"/>
            <a:ext cx="641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ongoing generous support and prayers are much needed and welcomed.</a:t>
            </a:r>
          </a:p>
        </p:txBody>
      </p:sp>
      <p:pic>
        <p:nvPicPr>
          <p:cNvPr id="18" name="Picture 2" descr="Related image">
            <a:extLst>
              <a:ext uri="{FF2B5EF4-FFF2-40B4-BE49-F238E27FC236}">
                <a16:creationId xmlns:a16="http://schemas.microsoft.com/office/drawing/2014/main" id="{4AF8C9A7-F4D5-437B-AC9A-4130DC8EC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t="31375" r="18942" b="32029"/>
          <a:stretch/>
        </p:blipFill>
        <p:spPr bwMode="auto">
          <a:xfrm>
            <a:off x="8904849" y="5401994"/>
            <a:ext cx="3010488" cy="118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4000">
        <p:fade/>
      </p:transition>
    </mc:Choice>
    <mc:Fallback xmlns="">
      <p:transition spd="med" advClick="0" advTm="2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8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 fullScrn="1">
              <p:cMediaNode vol="80000" mute="1" showWhenStopped="0">
                <p:cTn id="5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 animBg="1"/>
      <p:bldP spid="7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Widescreen</PresentationFormat>
  <Paragraphs>2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 Hindle</dc:creator>
  <cp:lastModifiedBy>Francis Hindle</cp:lastModifiedBy>
  <cp:revision>1</cp:revision>
  <dcterms:created xsi:type="dcterms:W3CDTF">2017-11-05T20:21:47Z</dcterms:created>
  <dcterms:modified xsi:type="dcterms:W3CDTF">2017-11-05T20:22:16Z</dcterms:modified>
</cp:coreProperties>
</file>